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57" r:id="rId3"/>
    <p:sldId id="265" r:id="rId4"/>
    <p:sldId id="259" r:id="rId5"/>
    <p:sldId id="260" r:id="rId6"/>
    <p:sldId id="261" r:id="rId7"/>
    <p:sldId id="262" r:id="rId8"/>
    <p:sldId id="263" r:id="rId9"/>
    <p:sldId id="266" r:id="rId10"/>
    <p:sldId id="267" r:id="rId11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06" autoAdjust="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9885C034-8392-413C-93CC-E581A35D1539}" type="datetimeFigureOut">
              <a:rPr lang="es-ES" smtClean="0"/>
              <a:pPr/>
              <a:t>22/01/2013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59024747-B0E9-44A0-81DE-619041906FB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5C034-8392-413C-93CC-E581A35D1539}" type="datetimeFigureOut">
              <a:rPr lang="es-ES" smtClean="0"/>
              <a:pPr/>
              <a:t>22/01/2013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24747-B0E9-44A0-81DE-619041906FB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5C034-8392-413C-93CC-E581A35D1539}" type="datetimeFigureOut">
              <a:rPr lang="es-ES" smtClean="0"/>
              <a:pPr/>
              <a:t>22/01/2013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24747-B0E9-44A0-81DE-619041906FB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885C034-8392-413C-93CC-E581A35D1539}" type="datetimeFigureOut">
              <a:rPr lang="es-ES" smtClean="0"/>
              <a:pPr/>
              <a:t>22/01/2013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24747-B0E9-44A0-81DE-619041906FB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9885C034-8392-413C-93CC-E581A35D1539}" type="datetimeFigureOut">
              <a:rPr lang="es-ES" smtClean="0"/>
              <a:pPr/>
              <a:t>22/01/2013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59024747-B0E9-44A0-81DE-619041906FB1}" type="slidenum">
              <a:rPr lang="es-ES" smtClean="0"/>
              <a:pPr/>
              <a:t>‹Nº›</a:t>
            </a:fld>
            <a:endParaRPr lang="es-ES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885C034-8392-413C-93CC-E581A35D1539}" type="datetimeFigureOut">
              <a:rPr lang="es-ES" smtClean="0"/>
              <a:pPr/>
              <a:t>22/01/2013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9024747-B0E9-44A0-81DE-619041906FB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9885C034-8392-413C-93CC-E581A35D1539}" type="datetimeFigureOut">
              <a:rPr lang="es-ES" smtClean="0"/>
              <a:pPr/>
              <a:t>22/01/2013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59024747-B0E9-44A0-81DE-619041906FB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5C034-8392-413C-93CC-E581A35D1539}" type="datetimeFigureOut">
              <a:rPr lang="es-ES" smtClean="0"/>
              <a:pPr/>
              <a:t>22/01/2013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024747-B0E9-44A0-81DE-619041906FB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885C034-8392-413C-93CC-E581A35D1539}" type="datetimeFigureOut">
              <a:rPr lang="es-ES" smtClean="0"/>
              <a:pPr/>
              <a:t>22/01/2013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59024747-B0E9-44A0-81DE-619041906FB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9885C034-8392-413C-93CC-E581A35D1539}" type="datetimeFigureOut">
              <a:rPr lang="es-ES" smtClean="0"/>
              <a:pPr/>
              <a:t>22/01/2013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59024747-B0E9-44A0-81DE-619041906FB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9885C034-8392-413C-93CC-E581A35D1539}" type="datetimeFigureOut">
              <a:rPr lang="es-ES" smtClean="0"/>
              <a:pPr/>
              <a:t>22/01/2013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59024747-B0E9-44A0-81DE-619041906FB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9885C034-8392-413C-93CC-E581A35D1539}" type="datetimeFigureOut">
              <a:rPr lang="es-ES" smtClean="0"/>
              <a:pPr/>
              <a:t>22/01/2013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59024747-B0E9-44A0-81DE-619041906FB1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fti.es/cursos/curso-profesional-de-fotografia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fti.es/cursos/master-internacional-de-fotografia-de-moda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00034" y="4286256"/>
            <a:ext cx="8062912" cy="1470025"/>
          </a:xfrm>
        </p:spPr>
        <p:txBody>
          <a:bodyPr>
            <a:noAutofit/>
          </a:bodyPr>
          <a:lstStyle/>
          <a:p>
            <a:r>
              <a:rPr lang="es-ES" sz="9600" dirty="0" smtClean="0"/>
              <a:t>Promotores</a:t>
            </a:r>
            <a:br>
              <a:rPr lang="es-ES" sz="9600" dirty="0" smtClean="0"/>
            </a:br>
            <a:r>
              <a:rPr lang="es-ES" sz="9600" dirty="0" smtClean="0"/>
              <a:t>de Bun-eat appetite</a:t>
            </a:r>
            <a:endParaRPr lang="es-ES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Otros datos de interés: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5000628"/>
          </a:xfrm>
        </p:spPr>
        <p:txBody>
          <a:bodyPr/>
          <a:lstStyle/>
          <a:p>
            <a:r>
              <a:rPr lang="es-ES" dirty="0" smtClean="0"/>
              <a:t>Carnet  de  conducir </a:t>
            </a:r>
            <a:r>
              <a:rPr lang="es-ES" dirty="0" smtClean="0"/>
              <a:t>y vehículo propio.</a:t>
            </a:r>
            <a:endParaRPr lang="es-ES" dirty="0" smtClean="0"/>
          </a:p>
          <a:p>
            <a:endParaRPr lang="es-ES" dirty="0"/>
          </a:p>
        </p:txBody>
      </p:sp>
      <p:pic>
        <p:nvPicPr>
          <p:cNvPr id="6" name="5 Imagen" descr="269437_4732614998351_989605180_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612" y="2042657"/>
            <a:ext cx="6429388" cy="48153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Curriculum</a:t>
            </a:r>
            <a:r>
              <a:rPr lang="es-ES" dirty="0" smtClean="0"/>
              <a:t> Vitae:</a:t>
            </a:r>
            <a:endParaRPr lang="es-ES" dirty="0"/>
          </a:p>
        </p:txBody>
      </p:sp>
      <p:pic>
        <p:nvPicPr>
          <p:cNvPr id="7" name="6 Marcador de contenido" descr="217146_2002447145861_1084015_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530505" y="0"/>
            <a:ext cx="3613495" cy="6643710"/>
          </a:xfrm>
        </p:spPr>
      </p:pic>
      <p:sp>
        <p:nvSpPr>
          <p:cNvPr id="6" name="5 Rectángulo"/>
          <p:cNvSpPr/>
          <p:nvPr/>
        </p:nvSpPr>
        <p:spPr>
          <a:xfrm>
            <a:off x="285720" y="2714620"/>
            <a:ext cx="428628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ALEJANDRA C.V.</a:t>
            </a:r>
            <a:endParaRPr lang="es-E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Datos personales: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Nombre y apellidos : Alejandra C.V.</a:t>
            </a:r>
          </a:p>
          <a:p>
            <a:r>
              <a:rPr lang="es-ES" dirty="0" smtClean="0"/>
              <a:t> Lugar y fecha de nacimiento : Madrid, 11/10/1995.</a:t>
            </a:r>
          </a:p>
          <a:p>
            <a:r>
              <a:rPr lang="es-ES" dirty="0" smtClean="0"/>
              <a:t>dirección personal: -</a:t>
            </a:r>
          </a:p>
          <a:p>
            <a:r>
              <a:rPr lang="es-ES" dirty="0" smtClean="0"/>
              <a:t> número de teléfono de contacto: -</a:t>
            </a:r>
          </a:p>
          <a:p>
            <a:r>
              <a:rPr lang="es-ES" dirty="0" smtClean="0"/>
              <a:t> dirección de correo electrónico: bun-eat-appetite@gmail.com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Formación académica: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s-ES" dirty="0" smtClean="0"/>
              <a:t>Doble grado en publicidad y relaciones publicas + marketing( 2013-2018)</a:t>
            </a:r>
          </a:p>
          <a:p>
            <a:r>
              <a:rPr lang="es-ES" dirty="0" smtClean="0"/>
              <a:t>- universidad Rey Juan Carlos ( Fuenlabrada , Madrid ): </a:t>
            </a:r>
          </a:p>
          <a:p>
            <a:r>
              <a:rPr lang="es-ES" dirty="0" smtClean="0"/>
              <a:t>Desarrollo del concepto de marketing, respecto a las variables del producto, precio, distribución y promoción.  Manejo de las herramientas fundamentales del marketing estratégico analizando la información sobre la evolución de la oferta y la demanda, la segmentación del mercado o las posiciones competitivas de la empresa y la competencia. Descubrimiento de las últimas tendencias y oportunidades del mercado mediante la metodología propia de la investigación comercial y de mercados. Conocimiento de la reacción de las empresas y los consumidores ante estrategias de marketing desarrolladas considerando internet y las nuevas tecnologías. La creación de mensajes publicitarios, a seleccionar las técnicas adecuadas, y a emplear los medios de comunicación.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image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29257" y="-1"/>
            <a:ext cx="3714744" cy="2214555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6972320" cy="1375556"/>
          </a:xfrm>
        </p:spPr>
        <p:txBody>
          <a:bodyPr/>
          <a:lstStyle/>
          <a:p>
            <a:r>
              <a:rPr lang="es-ES" dirty="0" smtClean="0"/>
              <a:t>Otros títulos y seminarios: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ES" dirty="0" smtClean="0"/>
              <a:t>2011-2013	Bachillerato en Ciencias Sociales</a:t>
            </a:r>
          </a:p>
          <a:p>
            <a:pPr>
              <a:buNone/>
            </a:pPr>
            <a:r>
              <a:rPr lang="es-ES" dirty="0" smtClean="0"/>
              <a:t>       		I.E.S Diego Velázquez.</a:t>
            </a:r>
          </a:p>
          <a:p>
            <a:endParaRPr lang="es-ES" dirty="0" smtClean="0"/>
          </a:p>
          <a:p>
            <a:r>
              <a:rPr lang="es-ES" dirty="0" smtClean="0"/>
              <a:t>2007-2011</a:t>
            </a:r>
            <a:r>
              <a:rPr lang="es-ES_tradnl" dirty="0" smtClean="0"/>
              <a:t>	</a:t>
            </a:r>
            <a:r>
              <a:rPr lang="es-ES" dirty="0" smtClean="0"/>
              <a:t>Educación Secundaria obligatoria</a:t>
            </a:r>
          </a:p>
          <a:p>
            <a:pPr>
              <a:buNone/>
            </a:pPr>
            <a:r>
              <a:rPr lang="es-ES" dirty="0" smtClean="0"/>
              <a:t>                          I.E.S Diego Velázquez</a:t>
            </a:r>
          </a:p>
          <a:p>
            <a:endParaRPr lang="es-ES" dirty="0" smtClean="0"/>
          </a:p>
          <a:p>
            <a:r>
              <a:rPr lang="es-ES" dirty="0" smtClean="0"/>
              <a:t>2014 : </a:t>
            </a:r>
            <a:r>
              <a:rPr lang="es-ES" dirty="0" smtClean="0">
                <a:hlinkClick r:id="rId3"/>
              </a:rPr>
              <a:t>Curso Profesional de Fotografía</a:t>
            </a:r>
            <a:r>
              <a:rPr lang="es-ES" dirty="0" smtClean="0"/>
              <a:t> (7 meses y medio) , realizado en EFTI (Escuela de fotografía, centro de imagen)</a:t>
            </a:r>
          </a:p>
          <a:p>
            <a:endParaRPr lang="es-ES" dirty="0" smtClean="0"/>
          </a:p>
          <a:p>
            <a:endParaRPr lang="es-ES" dirty="0" smtClean="0"/>
          </a:p>
          <a:p>
            <a:r>
              <a:rPr lang="es-ES" dirty="0" smtClean="0"/>
              <a:t>2019: </a:t>
            </a:r>
            <a:r>
              <a:rPr lang="es-ES" dirty="0" err="1" smtClean="0">
                <a:hlinkClick r:id="rId4"/>
              </a:rPr>
              <a:t>Master</a:t>
            </a:r>
            <a:r>
              <a:rPr lang="es-ES" dirty="0" smtClean="0">
                <a:hlinkClick r:id="rId4"/>
              </a:rPr>
              <a:t> Internacional de Fotografía de Moda</a:t>
            </a:r>
            <a:r>
              <a:rPr lang="es-ES" dirty="0" smtClean="0"/>
              <a:t> (1 año lectivo), realizado en EFTI.</a:t>
            </a:r>
          </a:p>
          <a:p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Experiencia profesional: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970024"/>
          </a:xfrm>
        </p:spPr>
        <p:txBody>
          <a:bodyPr>
            <a:normAutofit fontScale="77500" lnSpcReduction="20000"/>
          </a:bodyPr>
          <a:lstStyle/>
          <a:p>
            <a:r>
              <a:rPr lang="es-ES" b="1" dirty="0" smtClean="0"/>
              <a:t>2020-2022</a:t>
            </a:r>
            <a:r>
              <a:rPr lang="es-ES" dirty="0" smtClean="0"/>
              <a:t>	</a:t>
            </a:r>
            <a:r>
              <a:rPr lang="es-ES" b="1" dirty="0" smtClean="0"/>
              <a:t>Agencia de publicidad: </a:t>
            </a:r>
            <a:r>
              <a:rPr lang="es-ES" b="1" dirty="0" err="1" smtClean="0"/>
              <a:t>StarrGates</a:t>
            </a:r>
            <a:r>
              <a:rPr lang="es-ES" b="1" dirty="0" smtClean="0"/>
              <a:t> Business </a:t>
            </a:r>
            <a:r>
              <a:rPr lang="es-ES" b="1" dirty="0" err="1" smtClean="0"/>
              <a:t>Communications</a:t>
            </a:r>
            <a:r>
              <a:rPr lang="es-ES" b="1" dirty="0" smtClean="0"/>
              <a:t> (Nueva York)</a:t>
            </a:r>
          </a:p>
          <a:p>
            <a:pPr>
              <a:buNone/>
            </a:pPr>
            <a:r>
              <a:rPr lang="es-ES" dirty="0" smtClean="0"/>
              <a:t>     Cargo:	Departamento de Marketing y encargada de diseños web.</a:t>
            </a:r>
          </a:p>
          <a:p>
            <a:pPr>
              <a:buNone/>
            </a:pPr>
            <a:r>
              <a:rPr lang="es-ES" dirty="0" smtClean="0"/>
              <a:t>     Función:	Empresa en Nueva York donde hice prácticas referentes al </a:t>
            </a:r>
            <a:r>
              <a:rPr lang="es-ES" dirty="0" err="1" smtClean="0"/>
              <a:t>marketing,durante</a:t>
            </a:r>
            <a:r>
              <a:rPr lang="es-ES" dirty="0" smtClean="0"/>
              <a:t> el primer año y trabaje durante el segundo sobre todo en el </a:t>
            </a:r>
            <a:r>
              <a:rPr lang="es-ES" dirty="0" err="1" smtClean="0"/>
              <a:t>marketingweb</a:t>
            </a:r>
            <a:r>
              <a:rPr lang="es-ES" dirty="0" smtClean="0"/>
              <a:t> .</a:t>
            </a:r>
          </a:p>
          <a:p>
            <a:pPr>
              <a:buNone/>
            </a:pPr>
            <a:r>
              <a:rPr lang="es-ES" dirty="0" smtClean="0"/>
              <a:t>     </a:t>
            </a:r>
            <a:r>
              <a:rPr lang="es-ES" u="sng" dirty="0" smtClean="0"/>
              <a:t>http://www.starrgates.com/</a:t>
            </a:r>
          </a:p>
          <a:p>
            <a:r>
              <a:rPr lang="es-ES" b="1" dirty="0" smtClean="0"/>
              <a:t>2023-2024</a:t>
            </a:r>
            <a:r>
              <a:rPr lang="es-ES" dirty="0" smtClean="0"/>
              <a:t>	</a:t>
            </a:r>
            <a:r>
              <a:rPr lang="es-ES" b="1" dirty="0" smtClean="0"/>
              <a:t>Revista de moda “</a:t>
            </a:r>
            <a:r>
              <a:rPr lang="es-ES" b="1" dirty="0" err="1" smtClean="0"/>
              <a:t>Glamour</a:t>
            </a:r>
            <a:r>
              <a:rPr lang="es-ES" b="1" dirty="0" smtClean="0"/>
              <a:t>”</a:t>
            </a:r>
            <a:endParaRPr lang="es-ES" dirty="0" smtClean="0"/>
          </a:p>
          <a:p>
            <a:pPr>
              <a:buNone/>
            </a:pPr>
            <a:r>
              <a:rPr lang="es-ES" dirty="0" smtClean="0"/>
              <a:t>     Cargo:	Becaria de la Editora de la revista.</a:t>
            </a:r>
          </a:p>
          <a:p>
            <a:pPr>
              <a:buNone/>
            </a:pPr>
            <a:r>
              <a:rPr lang="es-ES" dirty="0" smtClean="0"/>
              <a:t>     Función:	Ayudante de la editora jefe a escoger entre varios diseños, a la hora de seleccionar las noticias.etc.</a:t>
            </a:r>
          </a:p>
          <a:p>
            <a:pPr>
              <a:buNone/>
            </a:pPr>
            <a:r>
              <a:rPr lang="es-ES" dirty="0" smtClean="0"/>
              <a:t>     </a:t>
            </a:r>
            <a:r>
              <a:rPr lang="es-ES" u="sng" dirty="0" smtClean="0"/>
              <a:t>http://www.glamour.es/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01266"/>
          </a:xfrm>
        </p:spPr>
        <p:txBody>
          <a:bodyPr/>
          <a:lstStyle/>
          <a:p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6048"/>
          </a:xfrm>
        </p:spPr>
        <p:txBody>
          <a:bodyPr>
            <a:normAutofit lnSpcReduction="10000"/>
          </a:bodyPr>
          <a:lstStyle/>
          <a:p>
            <a:r>
              <a:rPr lang="es-ES" b="1" dirty="0" smtClean="0"/>
              <a:t>2024-2026</a:t>
            </a:r>
            <a:r>
              <a:rPr lang="es-ES" dirty="0" smtClean="0"/>
              <a:t>	</a:t>
            </a:r>
            <a:r>
              <a:rPr lang="es-ES" b="1" dirty="0" smtClean="0"/>
              <a:t>Organizadora de eventos y fiestas en la empresa  ‘Coronita’.</a:t>
            </a:r>
            <a:endParaRPr lang="es-ES" dirty="0" smtClean="0"/>
          </a:p>
          <a:p>
            <a:r>
              <a:rPr lang="es-ES" dirty="0" smtClean="0"/>
              <a:t>          Cargo:      Organizadora de fiestas y eventos publicitarios.</a:t>
            </a:r>
          </a:p>
          <a:p>
            <a:r>
              <a:rPr lang="es-ES" dirty="0" smtClean="0"/>
              <a:t>      Función:      Viajar por diferentes lugares de España, generalmente destinos turísticos, e ir organizando en cada uno de estos puntos fiestas y eventos de esta empresa para publicitarla.</a:t>
            </a:r>
          </a:p>
          <a:p>
            <a:r>
              <a:rPr lang="es-ES" u="sng" dirty="0" smtClean="0"/>
              <a:t>http://www.coronita.es/</a:t>
            </a:r>
            <a:endParaRPr lang="es-E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8" name="Picture 6" descr="http://enciclopedia.us.es/images/3/35/Bandera_de_Alemani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643446"/>
            <a:ext cx="3333732" cy="2214554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Idiomas: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Trilingüe ( Español, Portugués e Inglés), nivel medio de alemán.</a:t>
            </a:r>
          </a:p>
          <a:p>
            <a:r>
              <a:rPr lang="es-ES" dirty="0" smtClean="0"/>
              <a:t>NA2 (Nivel avanzado 2) en la escuela oficial de idiomas de Madrid en las tres lenguas citadas anteriormente.</a:t>
            </a:r>
          </a:p>
          <a:p>
            <a:endParaRPr lang="es-ES" dirty="0"/>
          </a:p>
        </p:txBody>
      </p:sp>
      <p:pic>
        <p:nvPicPr>
          <p:cNvPr id="18434" name="Picture 2" descr="http://t2.gstatic.com/images?q=tbn:ANd9GcRvf7cisdd6468oH5khT4p64CBx-qe-oSav6yAEZpAh8LO0C_q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53121" y="4643446"/>
            <a:ext cx="3190879" cy="2214554"/>
          </a:xfrm>
          <a:prstGeom prst="rect">
            <a:avLst/>
          </a:prstGeom>
          <a:noFill/>
        </p:spPr>
      </p:pic>
      <p:pic>
        <p:nvPicPr>
          <p:cNvPr id="18436" name="Picture 4" descr="http://www.9l9.com/img/up/1347933696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298" y="4643446"/>
            <a:ext cx="3705225" cy="22145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Informática: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ES" dirty="0" smtClean="0"/>
              <a:t>Nivel avanzado en:</a:t>
            </a:r>
          </a:p>
          <a:p>
            <a:pPr>
              <a:buNone/>
            </a:pPr>
            <a:r>
              <a:rPr lang="es-ES" dirty="0" smtClean="0"/>
              <a:t>	-Excel. </a:t>
            </a:r>
          </a:p>
          <a:p>
            <a:pPr>
              <a:buNone/>
            </a:pPr>
            <a:r>
              <a:rPr lang="es-ES" dirty="0" smtClean="0"/>
              <a:t>	-Access (Curso en Base de datos con Access en </a:t>
            </a:r>
            <a:r>
              <a:rPr lang="es-ES" dirty="0" err="1" smtClean="0"/>
              <a:t>Azpe</a:t>
            </a:r>
            <a:r>
              <a:rPr lang="es-ES" dirty="0" smtClean="0"/>
              <a:t>.)</a:t>
            </a:r>
          </a:p>
          <a:p>
            <a:pPr>
              <a:buNone/>
            </a:pPr>
            <a:r>
              <a:rPr lang="es-ES" dirty="0" smtClean="0"/>
              <a:t>	-Microsoft Word.</a:t>
            </a:r>
          </a:p>
          <a:p>
            <a:pPr>
              <a:buNone/>
            </a:pPr>
            <a:r>
              <a:rPr lang="es-ES" dirty="0" smtClean="0"/>
              <a:t>     -Microsoft Publisher(Diploma acreditativo y Certificado de Estudios Microsoft Publisher con </a:t>
            </a:r>
            <a:r>
              <a:rPr lang="es-ES" dirty="0" err="1" smtClean="0"/>
              <a:t>Discovery</a:t>
            </a:r>
            <a:r>
              <a:rPr lang="es-ES" dirty="0" smtClean="0"/>
              <a:t> Formación).</a:t>
            </a:r>
          </a:p>
          <a:p>
            <a:pPr>
              <a:buNone/>
            </a:pPr>
            <a:r>
              <a:rPr lang="es-ES" dirty="0" smtClean="0"/>
              <a:t>	-</a:t>
            </a:r>
            <a:r>
              <a:rPr lang="es-ES" dirty="0" err="1" smtClean="0"/>
              <a:t>Power</a:t>
            </a:r>
            <a:r>
              <a:rPr lang="es-ES" dirty="0" smtClean="0"/>
              <a:t> </a:t>
            </a:r>
            <a:r>
              <a:rPr lang="es-ES" dirty="0" err="1" smtClean="0"/>
              <a:t>point</a:t>
            </a:r>
            <a:r>
              <a:rPr lang="es-ES" dirty="0" smtClean="0"/>
              <a:t> (Certificado en Presentaciones Gráficas por </a:t>
            </a:r>
            <a:r>
              <a:rPr lang="es-ES" dirty="0" err="1" smtClean="0"/>
              <a:t>Azpe</a:t>
            </a:r>
            <a:r>
              <a:rPr lang="es-ES" dirty="0" smtClean="0"/>
              <a:t>).</a:t>
            </a:r>
          </a:p>
          <a:p>
            <a:pPr>
              <a:buNone/>
            </a:pPr>
            <a:r>
              <a:rPr lang="es-ES" dirty="0" smtClean="0"/>
              <a:t>	-Adobe </a:t>
            </a:r>
            <a:r>
              <a:rPr lang="es-ES" dirty="0" err="1" smtClean="0"/>
              <a:t>PhotoShop</a:t>
            </a:r>
            <a:r>
              <a:rPr lang="es-ES" dirty="0" smtClean="0"/>
              <a:t> (Curso </a:t>
            </a:r>
            <a:r>
              <a:rPr lang="es-ES" dirty="0" err="1" smtClean="0"/>
              <a:t>PhotoShop</a:t>
            </a:r>
            <a:r>
              <a:rPr lang="es-ES" dirty="0" smtClean="0"/>
              <a:t> con Deusto formación.)</a:t>
            </a:r>
          </a:p>
          <a:p>
            <a:pPr>
              <a:buNone/>
            </a:pPr>
            <a:r>
              <a:rPr lang="es-ES" dirty="0" smtClean="0"/>
              <a:t>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Brío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63</TotalTime>
  <Words>255</Words>
  <Application>Microsoft Office PowerPoint</Application>
  <PresentationFormat>Presentación en pantalla (4:3)</PresentationFormat>
  <Paragraphs>53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Brío</vt:lpstr>
      <vt:lpstr>Promotores de Bun-eat appetite</vt:lpstr>
      <vt:lpstr>Curriculum Vitae:</vt:lpstr>
      <vt:lpstr>Datos personales:</vt:lpstr>
      <vt:lpstr>Formación académica:</vt:lpstr>
      <vt:lpstr>Otros títulos y seminarios:</vt:lpstr>
      <vt:lpstr>Experiencia profesional:</vt:lpstr>
      <vt:lpstr>Diapositiva 7</vt:lpstr>
      <vt:lpstr>Idiomas:</vt:lpstr>
      <vt:lpstr>Informática:</vt:lpstr>
      <vt:lpstr>Otros datos de interés: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Promotores de Bun-eat appetite</dc:title>
  <dc:creator>Aula_15</dc:creator>
  <cp:lastModifiedBy>particular</cp:lastModifiedBy>
  <cp:revision>8</cp:revision>
  <dcterms:created xsi:type="dcterms:W3CDTF">2012-10-25T10:42:49Z</dcterms:created>
  <dcterms:modified xsi:type="dcterms:W3CDTF">2013-01-22T10:05:19Z</dcterms:modified>
</cp:coreProperties>
</file>